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733810-B6D2-42DF-A70B-7EB87B579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0B72A93-6F08-4149-846A-22511B6210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D59CA3-D0E4-4B30-91EA-967DA0566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55-9EA2-4893-8F92-60D05E15581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89DD75-028B-4BE5-8061-3F027BAEE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D5AF27-5243-45DF-898F-C496EE102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8CEF-2A9E-4530-BAF9-62D2510402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95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F91F15-E625-4E53-BB6C-AED582D3F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A31700-E5E1-4FAF-A710-105AB18D1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8581C-3861-4F61-AFB9-305FD4C50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55-9EA2-4893-8F92-60D05E15581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688F44-D7EE-4900-9C9C-A4B32997B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DEF716-850F-42F9-A203-5CF7A33FE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8CEF-2A9E-4530-BAF9-62D2510402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18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3FA6372-B2FF-42FE-8170-DD1195D035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26B07A0-8B4C-4320-AD6F-C6B6B7F16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732975-AB43-4D00-97A1-C271C3EB0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55-9EA2-4893-8F92-60D05E15581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3529BB-06C5-45C5-BE51-9D76500C4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CFF7B4-47A8-488D-A4C4-F701108E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8CEF-2A9E-4530-BAF9-62D2510402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50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2F3758-7D0F-4FB6-A4F1-07F432D00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6B463F-53B7-4AC5-B06F-679BC4F3A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12FEAA-6941-4C61-BD68-6E9C6A1B7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55-9EA2-4893-8F92-60D05E15581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DD8862-F570-48F8-8AF9-003E6B360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9F978C-1C93-4D11-9DCC-5C8CF742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8CEF-2A9E-4530-BAF9-62D2510402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82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C44FF6-384B-4E16-98A0-C5F73FB00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2B220B-2199-43D3-8A07-EED28951D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008C67-877B-4BA9-B439-E898F6E45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55-9EA2-4893-8F92-60D05E15581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67CA5E-C5E7-4FE7-B7F3-3E3ED126C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6AE1E1-EB1A-4E06-AED3-28811E407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8CEF-2A9E-4530-BAF9-62D2510402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63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4CC33D-C286-4F2F-B5BA-56C6D30C8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3BD8DB-C4CC-4B23-9BC7-CA3B7292F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13B02F-4294-4AFA-91E0-A10634D77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D76440-A079-43F4-8D2C-78A6AEF3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55-9EA2-4893-8F92-60D05E15581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3457FE-38E8-4D38-A4BA-0CAEF10BE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7979B0-E551-4145-A5DD-D290A4154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8CEF-2A9E-4530-BAF9-62D2510402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69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0B3A09-B64E-4E1B-B7DD-32B6F50A8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B68CDE-1158-4076-ADDC-4E01278A6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BC7E0B-63E1-4C99-AEC2-61EE15AE1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C561632-A6EB-4379-B512-018AFB20D1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F90EA2E-C42B-409C-A8F2-049732524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07CBC5F-6C63-47D8-BE83-EDA746420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55-9EA2-4893-8F92-60D05E15581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8BDDB55-E448-4E3E-BC50-32480B7C3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1179620-BD88-4B98-8255-4C4C92ED8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8CEF-2A9E-4530-BAF9-62D2510402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09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E0EDD-ED15-4A61-A905-6980559A7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2E8EB6D-E642-4521-A801-49943EBDD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55-9EA2-4893-8F92-60D05E15581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F2A2722-43FF-4CF9-BF85-2F6AA921A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7D7ECAA-01D4-4480-ABF0-C65B650DF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8CEF-2A9E-4530-BAF9-62D2510402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86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027B3DF-844B-4418-B285-E4B940AC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55-9EA2-4893-8F92-60D05E15581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3F0B7E4-1BBA-4F5E-A92E-4F4FBC125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09BBC8-C6E7-4004-91FC-01E22309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8CEF-2A9E-4530-BAF9-62D2510402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40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E4931A-F1C2-44C8-A004-AB3F6D84D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D2F2FC-5890-4ED0-ABB7-55D0C305D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CCEFA8-491F-4191-9AD0-CEBC65780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2681FC-ABA2-4A0A-823C-5685B2DEC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55-9EA2-4893-8F92-60D05E15581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4A669-7321-4086-ACB0-DB424DDD1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4ED03B-E184-4894-AF58-56A13CFB3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8CEF-2A9E-4530-BAF9-62D2510402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146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2AACC6-1063-4871-918C-A015B7D44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03FABC7-0F50-43D4-BF7C-D50259B39A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94034DB-E570-4D17-B548-C6F81F7C1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2DCEDB-00E9-42A7-BC8B-35B079770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0655-9EA2-4893-8F92-60D05E15581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93FD84-C406-421A-9AAA-1B91B04ED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A9E4C2-F4C2-4DFD-8E45-660F1FC6D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18CEF-2A9E-4530-BAF9-62D2510402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20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C6B8A04-B901-458E-8F5D-85CAEA2A2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96E798-3B60-41C9-BF72-6CCD52FD0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2F6FBA-4297-4982-841B-2192CAEDF9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40655-9EA2-4893-8F92-60D05E155813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5F17CE-129D-445A-A336-AEDBB58008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1DD5B2-1F0B-44BB-93D1-0D145AB003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18CEF-2A9E-4530-BAF9-62D2510402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12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Rectangle 197">
            <a:extLst>
              <a:ext uri="{FF2B5EF4-FFF2-40B4-BE49-F238E27FC236}">
                <a16:creationId xmlns:a16="http://schemas.microsoft.com/office/drawing/2014/main" id="{C5156697-5821-4F48-B807-8748C1D2C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41" name="正方形/長方形 340">
            <a:extLst>
              <a:ext uri="{FF2B5EF4-FFF2-40B4-BE49-F238E27FC236}">
                <a16:creationId xmlns:a16="http://schemas.microsoft.com/office/drawing/2014/main" id="{72D17FF6-7082-4342-B60E-3A69ADB97A4A}"/>
              </a:ext>
            </a:extLst>
          </p:cNvPr>
          <p:cNvSpPr/>
          <p:nvPr/>
        </p:nvSpPr>
        <p:spPr>
          <a:xfrm>
            <a:off x="829090" y="2144439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b="1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test</a:t>
            </a:r>
            <a:endParaRPr lang="ja-JP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964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2089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</Words>
  <Application>Microsoft Office PowerPoint</Application>
  <PresentationFormat>ワイド画面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ＭＳ 明朝</vt:lpstr>
      <vt:lpstr>游ゴシック</vt:lpstr>
      <vt:lpstr>游ゴシック Light</vt:lpstr>
      <vt:lpstr>Arial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荒木 泰行</dc:creator>
  <cp:lastModifiedBy>荒木 泰行</cp:lastModifiedBy>
  <cp:revision>6</cp:revision>
  <dcterms:created xsi:type="dcterms:W3CDTF">2019-01-25T01:56:39Z</dcterms:created>
  <dcterms:modified xsi:type="dcterms:W3CDTF">2019-02-01T02:09:14Z</dcterms:modified>
</cp:coreProperties>
</file>